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5943600" cy="1619250"/>
  <p:notesSz cx="6858000" cy="9144000"/>
  <p:defaultTextStyle>
    <a:defPPr>
      <a:defRPr lang="de-DE"/>
    </a:defPPr>
    <a:lvl1pPr marL="0" algn="l" defTabSz="21607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16073" algn="l" defTabSz="21607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32145" algn="l" defTabSz="21607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48218" algn="l" defTabSz="21607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864291" algn="l" defTabSz="21607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080364" algn="l" defTabSz="21607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296436" algn="l" defTabSz="21607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512509" algn="l" defTabSz="21607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728582" algn="l" defTabSz="21607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0">
          <p15:clr>
            <a:srgbClr val="A4A3A4"/>
          </p15:clr>
        </p15:guide>
        <p15:guide id="2" pos="18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0069"/>
    <a:srgbClr val="273582"/>
    <a:srgbClr val="1A1C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263038-5941-43AA-8129-63B1A2D8FEB2}" v="3" dt="2023-09-29T10:47:25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18" autoAdjust="0"/>
  </p:normalViewPr>
  <p:slideViewPr>
    <p:cSldViewPr snapToGrid="0" snapToObjects="1">
      <p:cViewPr varScale="1">
        <p:scale>
          <a:sx n="243" d="100"/>
          <a:sy n="243" d="100"/>
        </p:scale>
        <p:origin x="192" y="1062"/>
      </p:cViewPr>
      <p:guideLst>
        <p:guide orient="horz" pos="510"/>
        <p:guide pos="18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 Ritter" userId="bbbadeb3-b087-4d30-a4e2-a6c69bd46f1a" providerId="ADAL" clId="{D48EA432-93B9-48B2-802D-3AAFB26F1C5D}"/>
    <pc:docChg chg="undo custSel modSld modMainMaster">
      <pc:chgData name="Marian Ritter" userId="bbbadeb3-b087-4d30-a4e2-a6c69bd46f1a" providerId="ADAL" clId="{D48EA432-93B9-48B2-802D-3AAFB26F1C5D}" dt="2023-02-27T20:56:12.926" v="38" actId="14100"/>
      <pc:docMkLst>
        <pc:docMk/>
      </pc:docMkLst>
      <pc:sldChg chg="addSp delSp modSp mod">
        <pc:chgData name="Marian Ritter" userId="bbbadeb3-b087-4d30-a4e2-a6c69bd46f1a" providerId="ADAL" clId="{D48EA432-93B9-48B2-802D-3AAFB26F1C5D}" dt="2023-02-27T20:56:12.926" v="38" actId="14100"/>
        <pc:sldMkLst>
          <pc:docMk/>
          <pc:sldMk cId="3795642579" sldId="256"/>
        </pc:sldMkLst>
        <pc:spChg chg="del">
          <ac:chgData name="Marian Ritter" userId="bbbadeb3-b087-4d30-a4e2-a6c69bd46f1a" providerId="ADAL" clId="{D48EA432-93B9-48B2-802D-3AAFB26F1C5D}" dt="2023-02-27T20:49:53.529" v="8" actId="478"/>
          <ac:spMkLst>
            <pc:docMk/>
            <pc:sldMk cId="3795642579" sldId="256"/>
            <ac:spMk id="2" creationId="{00000000-0000-0000-0000-000000000000}"/>
          </ac:spMkLst>
        </pc:spChg>
        <pc:spChg chg="add mod">
          <ac:chgData name="Marian Ritter" userId="bbbadeb3-b087-4d30-a4e2-a6c69bd46f1a" providerId="ADAL" clId="{D48EA432-93B9-48B2-802D-3AAFB26F1C5D}" dt="2023-02-27T20:56:12.926" v="38" actId="14100"/>
          <ac:spMkLst>
            <pc:docMk/>
            <pc:sldMk cId="3795642579" sldId="256"/>
            <ac:spMk id="3" creationId="{C354C1A1-048A-1CFF-565D-84E010A73ACB}"/>
          </ac:spMkLst>
        </pc:spChg>
        <pc:spChg chg="del">
          <ac:chgData name="Marian Ritter" userId="bbbadeb3-b087-4d30-a4e2-a6c69bd46f1a" providerId="ADAL" clId="{D48EA432-93B9-48B2-802D-3AAFB26F1C5D}" dt="2023-02-27T20:49:53.529" v="8" actId="478"/>
          <ac:spMkLst>
            <pc:docMk/>
            <pc:sldMk cId="3795642579" sldId="256"/>
            <ac:spMk id="8" creationId="{00000000-0000-0000-0000-000000000000}"/>
          </ac:spMkLst>
        </pc:spChg>
        <pc:picChg chg="del mod">
          <ac:chgData name="Marian Ritter" userId="bbbadeb3-b087-4d30-a4e2-a6c69bd46f1a" providerId="ADAL" clId="{D48EA432-93B9-48B2-802D-3AAFB26F1C5D}" dt="2023-02-27T20:49:53.529" v="8" actId="478"/>
          <ac:picMkLst>
            <pc:docMk/>
            <pc:sldMk cId="3795642579" sldId="256"/>
            <ac:picMk id="13" creationId="{762C442D-D4EA-48A2-A191-D4A248FA1C68}"/>
          </ac:picMkLst>
        </pc:picChg>
        <pc:picChg chg="del mod">
          <ac:chgData name="Marian Ritter" userId="bbbadeb3-b087-4d30-a4e2-a6c69bd46f1a" providerId="ADAL" clId="{D48EA432-93B9-48B2-802D-3AAFB26F1C5D}" dt="2023-02-27T20:49:53.529" v="8" actId="478"/>
          <ac:picMkLst>
            <pc:docMk/>
            <pc:sldMk cId="3795642579" sldId="256"/>
            <ac:picMk id="15" creationId="{B7063FEE-00A4-4ECC-B0C1-A3E3D7B41382}"/>
          </ac:picMkLst>
        </pc:picChg>
        <pc:picChg chg="del mod">
          <ac:chgData name="Marian Ritter" userId="bbbadeb3-b087-4d30-a4e2-a6c69bd46f1a" providerId="ADAL" clId="{D48EA432-93B9-48B2-802D-3AAFB26F1C5D}" dt="2023-02-27T20:49:53.529" v="8" actId="478"/>
          <ac:picMkLst>
            <pc:docMk/>
            <pc:sldMk cId="3795642579" sldId="256"/>
            <ac:picMk id="1026" creationId="{00000000-0000-0000-0000-000000000000}"/>
          </ac:picMkLst>
        </pc:picChg>
      </pc:sldChg>
      <pc:sldMasterChg chg="modSldLayout">
        <pc:chgData name="Marian Ritter" userId="bbbadeb3-b087-4d30-a4e2-a6c69bd46f1a" providerId="ADAL" clId="{D48EA432-93B9-48B2-802D-3AAFB26F1C5D}" dt="2023-02-27T20:56:00.720" v="36" actId="962"/>
        <pc:sldMasterMkLst>
          <pc:docMk/>
          <pc:sldMasterMk cId="3067573791" sldId="2147483648"/>
        </pc:sldMasterMkLst>
        <pc:sldLayoutChg chg="addSp delSp modSp mod">
          <pc:chgData name="Marian Ritter" userId="bbbadeb3-b087-4d30-a4e2-a6c69bd46f1a" providerId="ADAL" clId="{D48EA432-93B9-48B2-802D-3AAFB26F1C5D}" dt="2023-02-27T20:56:00.720" v="36" actId="962"/>
          <pc:sldLayoutMkLst>
            <pc:docMk/>
            <pc:sldMasterMk cId="3067573791" sldId="2147483648"/>
            <pc:sldLayoutMk cId="3638728773" sldId="2147483649"/>
          </pc:sldLayoutMkLst>
          <pc:spChg chg="mod">
            <ac:chgData name="Marian Ritter" userId="bbbadeb3-b087-4d30-a4e2-a6c69bd46f1a" providerId="ADAL" clId="{D48EA432-93B9-48B2-802D-3AAFB26F1C5D}" dt="2023-02-27T20:55:52.303" v="33" actId="120"/>
            <ac:spMkLst>
              <pc:docMk/>
              <pc:sldMasterMk cId="3067573791" sldId="2147483648"/>
              <pc:sldLayoutMk cId="3638728773" sldId="2147483649"/>
              <ac:spMk id="2" creationId="{00000000-0000-0000-0000-000000000000}"/>
            </ac:spMkLst>
          </pc:spChg>
          <pc:picChg chg="add del mod">
            <ac:chgData name="Marian Ritter" userId="bbbadeb3-b087-4d30-a4e2-a6c69bd46f1a" providerId="ADAL" clId="{D48EA432-93B9-48B2-802D-3AAFB26F1C5D}" dt="2023-02-27T20:51:54.055" v="18" actId="478"/>
            <ac:picMkLst>
              <pc:docMk/>
              <pc:sldMasterMk cId="3067573791" sldId="2147483648"/>
              <pc:sldLayoutMk cId="3638728773" sldId="2147483649"/>
              <ac:picMk id="8" creationId="{BD982FBA-2CF7-252E-9390-5C000C7090D3}"/>
            </ac:picMkLst>
          </pc:picChg>
          <pc:picChg chg="add del mod">
            <ac:chgData name="Marian Ritter" userId="bbbadeb3-b087-4d30-a4e2-a6c69bd46f1a" providerId="ADAL" clId="{D48EA432-93B9-48B2-802D-3AAFB26F1C5D}" dt="2023-02-27T20:54:48.694" v="22" actId="478"/>
            <ac:picMkLst>
              <pc:docMk/>
              <pc:sldMasterMk cId="3067573791" sldId="2147483648"/>
              <pc:sldLayoutMk cId="3638728773" sldId="2147483649"/>
              <ac:picMk id="10" creationId="{4CAECFBB-83B5-F9AE-F2D5-95256CC5AD4C}"/>
            </ac:picMkLst>
          </pc:picChg>
          <pc:picChg chg="add del mod">
            <ac:chgData name="Marian Ritter" userId="bbbadeb3-b087-4d30-a4e2-a6c69bd46f1a" providerId="ADAL" clId="{D48EA432-93B9-48B2-802D-3AAFB26F1C5D}" dt="2023-02-27T20:55:45.542" v="31" actId="478"/>
            <ac:picMkLst>
              <pc:docMk/>
              <pc:sldMasterMk cId="3067573791" sldId="2147483648"/>
              <pc:sldLayoutMk cId="3638728773" sldId="2147483649"/>
              <ac:picMk id="12" creationId="{153780AA-6C5E-992D-FB47-76EB9D684A7F}"/>
            </ac:picMkLst>
          </pc:picChg>
          <pc:picChg chg="add mod">
            <ac:chgData name="Marian Ritter" userId="bbbadeb3-b087-4d30-a4e2-a6c69bd46f1a" providerId="ADAL" clId="{D48EA432-93B9-48B2-802D-3AAFB26F1C5D}" dt="2023-02-27T20:56:00.720" v="36" actId="962"/>
            <ac:picMkLst>
              <pc:docMk/>
              <pc:sldMasterMk cId="3067573791" sldId="2147483648"/>
              <pc:sldLayoutMk cId="3638728773" sldId="2147483649"/>
              <ac:picMk id="14" creationId="{86443D67-4E6C-E795-527B-179A51F2E5F8}"/>
            </ac:picMkLst>
          </pc:picChg>
        </pc:sldLayoutChg>
      </pc:sldMasterChg>
    </pc:docChg>
  </pc:docChgLst>
  <pc:docChgLst>
    <pc:chgData name="Yamin Shahoud" userId="bf0093ab-6c88-420b-b844-0c56057cad91" providerId="ADAL" clId="{F0C1A9B9-F026-4D77-9E2D-23FDEFB08814}"/>
    <pc:docChg chg="modSld">
      <pc:chgData name="Yamin Shahoud" userId="bf0093ab-6c88-420b-b844-0c56057cad91" providerId="ADAL" clId="{F0C1A9B9-F026-4D77-9E2D-23FDEFB08814}" dt="2022-02-21T12:34:48.905" v="1" actId="20577"/>
      <pc:docMkLst>
        <pc:docMk/>
      </pc:docMkLst>
      <pc:sldChg chg="modSp mod">
        <pc:chgData name="Yamin Shahoud" userId="bf0093ab-6c88-420b-b844-0c56057cad91" providerId="ADAL" clId="{F0C1A9B9-F026-4D77-9E2D-23FDEFB08814}" dt="2022-02-21T12:34:48.905" v="1" actId="20577"/>
        <pc:sldMkLst>
          <pc:docMk/>
          <pc:sldMk cId="3795642579" sldId="256"/>
        </pc:sldMkLst>
        <pc:spChg chg="mod">
          <ac:chgData name="Yamin Shahoud" userId="bf0093ab-6c88-420b-b844-0c56057cad91" providerId="ADAL" clId="{F0C1A9B9-F026-4D77-9E2D-23FDEFB08814}" dt="2022-02-21T12:34:48.905" v="1" actId="20577"/>
          <ac:spMkLst>
            <pc:docMk/>
            <pc:sldMk cId="3795642579" sldId="256"/>
            <ac:spMk id="2" creationId="{00000000-0000-0000-0000-000000000000}"/>
          </ac:spMkLst>
        </pc:spChg>
      </pc:sldChg>
    </pc:docChg>
  </pc:docChgLst>
  <pc:docChgLst>
    <pc:chgData name="Yamen Shahoud" userId="ac3ba0f3-a4b3-4f08-9cfd-650221e70e45" providerId="ADAL" clId="{F0C1A9B9-F026-4D77-9E2D-23FDEFB08814}"/>
    <pc:docChg chg="undo custSel modSld">
      <pc:chgData name="Yamen Shahoud" userId="ac3ba0f3-a4b3-4f08-9cfd-650221e70e45" providerId="ADAL" clId="{F0C1A9B9-F026-4D77-9E2D-23FDEFB08814}" dt="2022-02-03T14:18:53.306" v="81" actId="1076"/>
      <pc:docMkLst>
        <pc:docMk/>
      </pc:docMkLst>
      <pc:sldChg chg="addSp delSp modSp mod">
        <pc:chgData name="Yamen Shahoud" userId="ac3ba0f3-a4b3-4f08-9cfd-650221e70e45" providerId="ADAL" clId="{F0C1A9B9-F026-4D77-9E2D-23FDEFB08814}" dt="2022-02-03T14:18:53.306" v="81" actId="1076"/>
        <pc:sldMkLst>
          <pc:docMk/>
          <pc:sldMk cId="3795642579" sldId="256"/>
        </pc:sldMkLst>
        <pc:spChg chg="mod ord">
          <ac:chgData name="Yamen Shahoud" userId="ac3ba0f3-a4b3-4f08-9cfd-650221e70e45" providerId="ADAL" clId="{F0C1A9B9-F026-4D77-9E2D-23FDEFB08814}" dt="2022-02-03T14:18:53.306" v="81" actId="1076"/>
          <ac:spMkLst>
            <pc:docMk/>
            <pc:sldMk cId="3795642579" sldId="256"/>
            <ac:spMk id="2" creationId="{00000000-0000-0000-0000-000000000000}"/>
          </ac:spMkLst>
        </pc:spChg>
        <pc:spChg chg="add del mod">
          <ac:chgData name="Yamen Shahoud" userId="ac3ba0f3-a4b3-4f08-9cfd-650221e70e45" providerId="ADAL" clId="{F0C1A9B9-F026-4D77-9E2D-23FDEFB08814}" dt="2022-02-03T14:17:27.806" v="64" actId="478"/>
          <ac:spMkLst>
            <pc:docMk/>
            <pc:sldMk cId="3795642579" sldId="256"/>
            <ac:spMk id="3" creationId="{00000000-0000-0000-0000-000000000000}"/>
          </ac:spMkLst>
        </pc:spChg>
        <pc:spChg chg="add del">
          <ac:chgData name="Yamen Shahoud" userId="ac3ba0f3-a4b3-4f08-9cfd-650221e70e45" providerId="ADAL" clId="{F0C1A9B9-F026-4D77-9E2D-23FDEFB08814}" dt="2022-02-03T14:17:29.751" v="66" actId="478"/>
          <ac:spMkLst>
            <pc:docMk/>
            <pc:sldMk cId="3795642579" sldId="256"/>
            <ac:spMk id="5" creationId="{00000000-0000-0000-0000-000000000000}"/>
          </ac:spMkLst>
        </pc:spChg>
        <pc:spChg chg="mod topLvl">
          <ac:chgData name="Yamen Shahoud" userId="ac3ba0f3-a4b3-4f08-9cfd-650221e70e45" providerId="ADAL" clId="{F0C1A9B9-F026-4D77-9E2D-23FDEFB08814}" dt="2022-02-03T14:16:42.989" v="58" actId="1076"/>
          <ac:spMkLst>
            <pc:docMk/>
            <pc:sldMk cId="3795642579" sldId="256"/>
            <ac:spMk id="8" creationId="{00000000-0000-0000-0000-000000000000}"/>
          </ac:spMkLst>
        </pc:spChg>
        <pc:spChg chg="del mod topLvl">
          <ac:chgData name="Yamen Shahoud" userId="ac3ba0f3-a4b3-4f08-9cfd-650221e70e45" providerId="ADAL" clId="{F0C1A9B9-F026-4D77-9E2D-23FDEFB08814}" dt="2022-02-03T14:16:03.504" v="51" actId="478"/>
          <ac:spMkLst>
            <pc:docMk/>
            <pc:sldMk cId="3795642579" sldId="256"/>
            <ac:spMk id="9" creationId="{00000000-0000-0000-0000-000000000000}"/>
          </ac:spMkLst>
        </pc:spChg>
        <pc:grpChg chg="add del mod">
          <ac:chgData name="Yamen Shahoud" userId="ac3ba0f3-a4b3-4f08-9cfd-650221e70e45" providerId="ADAL" clId="{F0C1A9B9-F026-4D77-9E2D-23FDEFB08814}" dt="2022-02-03T14:15:58.724" v="50" actId="165"/>
          <ac:grpSpMkLst>
            <pc:docMk/>
            <pc:sldMk cId="3795642579" sldId="256"/>
            <ac:grpSpMk id="4" creationId="{957369F6-229D-44CD-A636-892BB96E5170}"/>
          </ac:grpSpMkLst>
        </pc:grpChg>
        <pc:picChg chg="add del mod">
          <ac:chgData name="Yamen Shahoud" userId="ac3ba0f3-a4b3-4f08-9cfd-650221e70e45" providerId="ADAL" clId="{F0C1A9B9-F026-4D77-9E2D-23FDEFB08814}" dt="2022-02-03T14:14:56.723" v="45"/>
          <ac:picMkLst>
            <pc:docMk/>
            <pc:sldMk cId="3795642579" sldId="256"/>
            <ac:picMk id="7" creationId="{9FB063B0-AF55-4DFE-BA28-E85712ED8B2D}"/>
          </ac:picMkLst>
        </pc:picChg>
        <pc:picChg chg="add del mod">
          <ac:chgData name="Yamen Shahoud" userId="ac3ba0f3-a4b3-4f08-9cfd-650221e70e45" providerId="ADAL" clId="{F0C1A9B9-F026-4D77-9E2D-23FDEFB08814}" dt="2022-02-03T14:14:52.716" v="36"/>
          <ac:picMkLst>
            <pc:docMk/>
            <pc:sldMk cId="3795642579" sldId="256"/>
            <ac:picMk id="11" creationId="{13BA6EF2-A93D-4C72-BD55-A29F33B00F29}"/>
          </ac:picMkLst>
        </pc:picChg>
        <pc:picChg chg="add mod">
          <ac:chgData name="Yamen Shahoud" userId="ac3ba0f3-a4b3-4f08-9cfd-650221e70e45" providerId="ADAL" clId="{F0C1A9B9-F026-4D77-9E2D-23FDEFB08814}" dt="2022-02-03T14:16:54.399" v="59" actId="1076"/>
          <ac:picMkLst>
            <pc:docMk/>
            <pc:sldMk cId="3795642579" sldId="256"/>
            <ac:picMk id="13" creationId="{762C442D-D4EA-48A2-A191-D4A248FA1C68}"/>
          </ac:picMkLst>
        </pc:picChg>
        <pc:picChg chg="add mod">
          <ac:chgData name="Yamen Shahoud" userId="ac3ba0f3-a4b3-4f08-9cfd-650221e70e45" providerId="ADAL" clId="{F0C1A9B9-F026-4D77-9E2D-23FDEFB08814}" dt="2022-02-03T14:18:35.533" v="79" actId="14100"/>
          <ac:picMkLst>
            <pc:docMk/>
            <pc:sldMk cId="3795642579" sldId="256"/>
            <ac:picMk id="15" creationId="{B7063FEE-00A4-4ECC-B0C1-A3E3D7B41382}"/>
          </ac:picMkLst>
        </pc:picChg>
        <pc:picChg chg="add del">
          <ac:chgData name="Yamen Shahoud" userId="ac3ba0f3-a4b3-4f08-9cfd-650221e70e45" providerId="ADAL" clId="{F0C1A9B9-F026-4D77-9E2D-23FDEFB08814}" dt="2022-02-03T14:17:28.716" v="65" actId="478"/>
          <ac:picMkLst>
            <pc:docMk/>
            <pc:sldMk cId="3795642579" sldId="256"/>
            <ac:picMk id="1027" creationId="{00000000-0000-0000-0000-000000000000}"/>
          </ac:picMkLst>
        </pc:picChg>
      </pc:sldChg>
    </pc:docChg>
  </pc:docChgLst>
  <pc:docChgLst>
    <pc:chgData name="Marian Ritter" userId="bbbadeb3-b087-4d30-a4e2-a6c69bd46f1a" providerId="ADAL" clId="{91263038-5941-43AA-8129-63B1A2D8FEB2}"/>
    <pc:docChg chg="custSel modMainMaster">
      <pc:chgData name="Marian Ritter" userId="bbbadeb3-b087-4d30-a4e2-a6c69bd46f1a" providerId="ADAL" clId="{91263038-5941-43AA-8129-63B1A2D8FEB2}" dt="2023-09-29T10:46:44.689" v="3"/>
      <pc:docMkLst>
        <pc:docMk/>
      </pc:docMkLst>
      <pc:sldMasterChg chg="modSldLayout">
        <pc:chgData name="Marian Ritter" userId="bbbadeb3-b087-4d30-a4e2-a6c69bd46f1a" providerId="ADAL" clId="{91263038-5941-43AA-8129-63B1A2D8FEB2}" dt="2023-09-29T10:46:44.689" v="3"/>
        <pc:sldMasterMkLst>
          <pc:docMk/>
          <pc:sldMasterMk cId="3067573791" sldId="2147483648"/>
        </pc:sldMasterMkLst>
        <pc:sldLayoutChg chg="addSp delSp modSp mod">
          <pc:chgData name="Marian Ritter" userId="bbbadeb3-b087-4d30-a4e2-a6c69bd46f1a" providerId="ADAL" clId="{91263038-5941-43AA-8129-63B1A2D8FEB2}" dt="2023-09-29T10:46:44.689" v="3"/>
          <pc:sldLayoutMkLst>
            <pc:docMk/>
            <pc:sldMasterMk cId="3067573791" sldId="2147483648"/>
            <pc:sldLayoutMk cId="3638728773" sldId="2147483649"/>
          </pc:sldLayoutMkLst>
          <pc:picChg chg="add del mod">
            <ac:chgData name="Marian Ritter" userId="bbbadeb3-b087-4d30-a4e2-a6c69bd46f1a" providerId="ADAL" clId="{91263038-5941-43AA-8129-63B1A2D8FEB2}" dt="2023-09-29T10:46:37.830" v="2" actId="478"/>
            <ac:picMkLst>
              <pc:docMk/>
              <pc:sldMasterMk cId="3067573791" sldId="2147483648"/>
              <pc:sldLayoutMk cId="3638728773" sldId="2147483649"/>
              <ac:picMk id="8" creationId="{7FCC0FA1-B05A-765E-3AA9-7853FB0529D1}"/>
            </ac:picMkLst>
          </pc:picChg>
          <pc:picChg chg="add mod">
            <ac:chgData name="Marian Ritter" userId="bbbadeb3-b087-4d30-a4e2-a6c69bd46f1a" providerId="ADAL" clId="{91263038-5941-43AA-8129-63B1A2D8FEB2}" dt="2023-09-29T10:46:44.689" v="3"/>
            <ac:picMkLst>
              <pc:docMk/>
              <pc:sldMasterMk cId="3067573791" sldId="2147483648"/>
              <pc:sldLayoutMk cId="3638728773" sldId="2147483649"/>
              <ac:picMk id="10" creationId="{03B55B07-B6CD-733A-E110-BE07C3BB0256}"/>
            </ac:picMkLst>
          </pc:picChg>
          <pc:picChg chg="del">
            <ac:chgData name="Marian Ritter" userId="bbbadeb3-b087-4d30-a4e2-a6c69bd46f1a" providerId="ADAL" clId="{91263038-5941-43AA-8129-63B1A2D8FEB2}" dt="2023-09-29T10:44:44.604" v="0" actId="478"/>
            <ac:picMkLst>
              <pc:docMk/>
              <pc:sldMasterMk cId="3067573791" sldId="2147483648"/>
              <pc:sldLayoutMk cId="3638728773" sldId="2147483649"/>
              <ac:picMk id="14" creationId="{86443D67-4E6C-E795-527B-179A51F2E5F8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A0BC6-DE72-4152-B804-5BA7FBE74BB0}" type="datetimeFigureOut">
              <a:rPr lang="de-DE" smtClean="0"/>
              <a:t>29.09.2023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2863850" y="685800"/>
            <a:ext cx="1258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211A5-35BD-441E-B7FE-11A5D42DC4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123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211A5-35BD-441E-B7FE-11A5D42DC43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7035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45770" y="503017"/>
            <a:ext cx="5052060" cy="347089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91540" y="917575"/>
            <a:ext cx="4160520" cy="4138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4F8B-BBCD-4E46-8562-DC1315D51E70}" type="datetimeFigureOut">
              <a:rPr lang="de-DE" smtClean="0"/>
              <a:pPr/>
              <a:t>29.09.2023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9384-2DFF-0D4B-B8AF-30AD5350E12A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Grafik 9" descr="Ein Bild, das Text, Screenshot, Schrift, Design enthält.&#10;&#10;Automatisch generierte Beschreibung">
            <a:extLst>
              <a:ext uri="{FF2B5EF4-FFF2-40B4-BE49-F238E27FC236}">
                <a16:creationId xmlns:a16="http://schemas.microsoft.com/office/drawing/2014/main" id="{03B55B07-B6CD-733A-E110-BE07C3BB0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1"/>
            <a:ext cx="5943600" cy="161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72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4F8B-BBCD-4E46-8562-DC1315D51E70}" type="datetimeFigureOut">
              <a:rPr lang="de-DE" smtClean="0"/>
              <a:pPr/>
              <a:t>29.09.2023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9384-2DFF-0D4B-B8AF-30AD5350E12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75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801541" y="15368"/>
            <a:ext cx="868839" cy="326099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2961" y="15368"/>
            <a:ext cx="2509520" cy="32609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4F8B-BBCD-4E46-8562-DC1315D51E70}" type="datetimeFigureOut">
              <a:rPr lang="de-DE" smtClean="0"/>
              <a:pPr/>
              <a:t>29.09.2023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9384-2DFF-0D4B-B8AF-30AD5350E12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99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4F8B-BBCD-4E46-8562-DC1315D51E70}" type="datetimeFigureOut">
              <a:rPr lang="de-DE" smtClean="0"/>
              <a:pPr/>
              <a:t>29.09.2023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9384-2DFF-0D4B-B8AF-30AD5350E12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2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503" y="1040518"/>
            <a:ext cx="5052060" cy="321601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9503" y="686307"/>
            <a:ext cx="5052060" cy="354211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1607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3214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4821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86429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08036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29643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51250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72858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4F8B-BBCD-4E46-8562-DC1315D51E70}" type="datetimeFigureOut">
              <a:rPr lang="de-DE" smtClean="0"/>
              <a:pPr/>
              <a:t>29.09.2023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9384-2DFF-0D4B-B8AF-30AD5350E12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198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2961" y="89209"/>
            <a:ext cx="1689179" cy="252258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981200" y="89209"/>
            <a:ext cx="1689180" cy="252258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4F8B-BBCD-4E46-8562-DC1315D51E70}" type="datetimeFigureOut">
              <a:rPr lang="de-DE" smtClean="0"/>
              <a:pPr/>
              <a:t>29.09.2023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9384-2DFF-0D4B-B8AF-30AD5350E12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38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7180" y="64845"/>
            <a:ext cx="5349240" cy="2698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97180" y="362457"/>
            <a:ext cx="2626122" cy="151055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6073" indent="0">
              <a:buNone/>
              <a:defRPr sz="900" b="1"/>
            </a:lvl2pPr>
            <a:lvl3pPr marL="432145" indent="0">
              <a:buNone/>
              <a:defRPr sz="900" b="1"/>
            </a:lvl3pPr>
            <a:lvl4pPr marL="648218" indent="0">
              <a:buNone/>
              <a:defRPr sz="800" b="1"/>
            </a:lvl4pPr>
            <a:lvl5pPr marL="864291" indent="0">
              <a:buNone/>
              <a:defRPr sz="800" b="1"/>
            </a:lvl5pPr>
            <a:lvl6pPr marL="1080364" indent="0">
              <a:buNone/>
              <a:defRPr sz="800" b="1"/>
            </a:lvl6pPr>
            <a:lvl7pPr marL="1296436" indent="0">
              <a:buNone/>
              <a:defRPr sz="800" b="1"/>
            </a:lvl7pPr>
            <a:lvl8pPr marL="1512509" indent="0">
              <a:buNone/>
              <a:defRPr sz="800" b="1"/>
            </a:lvl8pPr>
            <a:lvl9pPr marL="1728582" indent="0">
              <a:buNone/>
              <a:defRPr sz="8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97180" y="513512"/>
            <a:ext cx="2626122" cy="93294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019266" y="362457"/>
            <a:ext cx="2627154" cy="151055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6073" indent="0">
              <a:buNone/>
              <a:defRPr sz="900" b="1"/>
            </a:lvl2pPr>
            <a:lvl3pPr marL="432145" indent="0">
              <a:buNone/>
              <a:defRPr sz="900" b="1"/>
            </a:lvl3pPr>
            <a:lvl4pPr marL="648218" indent="0">
              <a:buNone/>
              <a:defRPr sz="800" b="1"/>
            </a:lvl4pPr>
            <a:lvl5pPr marL="864291" indent="0">
              <a:buNone/>
              <a:defRPr sz="800" b="1"/>
            </a:lvl5pPr>
            <a:lvl6pPr marL="1080364" indent="0">
              <a:buNone/>
              <a:defRPr sz="800" b="1"/>
            </a:lvl6pPr>
            <a:lvl7pPr marL="1296436" indent="0">
              <a:buNone/>
              <a:defRPr sz="800" b="1"/>
            </a:lvl7pPr>
            <a:lvl8pPr marL="1512509" indent="0">
              <a:buNone/>
              <a:defRPr sz="800" b="1"/>
            </a:lvl8pPr>
            <a:lvl9pPr marL="1728582" indent="0">
              <a:buNone/>
              <a:defRPr sz="8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019266" y="513512"/>
            <a:ext cx="2627154" cy="93294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4F8B-BBCD-4E46-8562-DC1315D51E70}" type="datetimeFigureOut">
              <a:rPr lang="de-DE" smtClean="0"/>
              <a:pPr/>
              <a:t>29.09.2023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9384-2DFF-0D4B-B8AF-30AD5350E12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7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4F8B-BBCD-4E46-8562-DC1315D51E70}" type="datetimeFigureOut">
              <a:rPr lang="de-DE" smtClean="0"/>
              <a:pPr/>
              <a:t>29.09.2023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9384-2DFF-0D4B-B8AF-30AD5350E12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31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4F8B-BBCD-4E46-8562-DC1315D51E70}" type="datetimeFigureOut">
              <a:rPr lang="de-DE" smtClean="0"/>
              <a:pPr/>
              <a:t>29.09.2023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9384-2DFF-0D4B-B8AF-30AD5350E12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71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7181" y="64470"/>
            <a:ext cx="1955403" cy="274373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23782" y="64470"/>
            <a:ext cx="3322638" cy="1381985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97181" y="338843"/>
            <a:ext cx="1955403" cy="1107612"/>
          </a:xfrm>
        </p:spPr>
        <p:txBody>
          <a:bodyPr/>
          <a:lstStyle>
            <a:lvl1pPr marL="0" indent="0">
              <a:buNone/>
              <a:defRPr sz="700"/>
            </a:lvl1pPr>
            <a:lvl2pPr marL="216073" indent="0">
              <a:buNone/>
              <a:defRPr sz="600"/>
            </a:lvl2pPr>
            <a:lvl3pPr marL="432145" indent="0">
              <a:buNone/>
              <a:defRPr sz="500"/>
            </a:lvl3pPr>
            <a:lvl4pPr marL="648218" indent="0">
              <a:buNone/>
              <a:defRPr sz="400"/>
            </a:lvl4pPr>
            <a:lvl5pPr marL="864291" indent="0">
              <a:buNone/>
              <a:defRPr sz="400"/>
            </a:lvl5pPr>
            <a:lvl6pPr marL="1080364" indent="0">
              <a:buNone/>
              <a:defRPr sz="400"/>
            </a:lvl6pPr>
            <a:lvl7pPr marL="1296436" indent="0">
              <a:buNone/>
              <a:defRPr sz="400"/>
            </a:lvl7pPr>
            <a:lvl8pPr marL="1512509" indent="0">
              <a:buNone/>
              <a:defRPr sz="400"/>
            </a:lvl8pPr>
            <a:lvl9pPr marL="1728582" indent="0">
              <a:buNone/>
              <a:defRPr sz="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4F8B-BBCD-4E46-8562-DC1315D51E70}" type="datetimeFigureOut">
              <a:rPr lang="de-DE" smtClean="0"/>
              <a:pPr/>
              <a:t>29.09.2023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9384-2DFF-0D4B-B8AF-30AD5350E12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09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64987" y="1133475"/>
            <a:ext cx="3566160" cy="133813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164987" y="144683"/>
            <a:ext cx="3566160" cy="971550"/>
          </a:xfrm>
        </p:spPr>
        <p:txBody>
          <a:bodyPr/>
          <a:lstStyle>
            <a:lvl1pPr marL="0" indent="0">
              <a:buNone/>
              <a:defRPr sz="1500"/>
            </a:lvl1pPr>
            <a:lvl2pPr marL="216073" indent="0">
              <a:buNone/>
              <a:defRPr sz="1300"/>
            </a:lvl2pPr>
            <a:lvl3pPr marL="432145" indent="0">
              <a:buNone/>
              <a:defRPr sz="1100"/>
            </a:lvl3pPr>
            <a:lvl4pPr marL="648218" indent="0">
              <a:buNone/>
              <a:defRPr sz="900"/>
            </a:lvl4pPr>
            <a:lvl5pPr marL="864291" indent="0">
              <a:buNone/>
              <a:defRPr sz="900"/>
            </a:lvl5pPr>
            <a:lvl6pPr marL="1080364" indent="0">
              <a:buNone/>
              <a:defRPr sz="900"/>
            </a:lvl6pPr>
            <a:lvl7pPr marL="1296436" indent="0">
              <a:buNone/>
              <a:defRPr sz="900"/>
            </a:lvl7pPr>
            <a:lvl8pPr marL="1512509" indent="0">
              <a:buNone/>
              <a:defRPr sz="900"/>
            </a:lvl8pPr>
            <a:lvl9pPr marL="1728582" indent="0">
              <a:buNone/>
              <a:defRPr sz="9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64987" y="1267288"/>
            <a:ext cx="3566160" cy="190037"/>
          </a:xfrm>
        </p:spPr>
        <p:txBody>
          <a:bodyPr/>
          <a:lstStyle>
            <a:lvl1pPr marL="0" indent="0">
              <a:buNone/>
              <a:defRPr sz="700"/>
            </a:lvl1pPr>
            <a:lvl2pPr marL="216073" indent="0">
              <a:buNone/>
              <a:defRPr sz="600"/>
            </a:lvl2pPr>
            <a:lvl3pPr marL="432145" indent="0">
              <a:buNone/>
              <a:defRPr sz="500"/>
            </a:lvl3pPr>
            <a:lvl4pPr marL="648218" indent="0">
              <a:buNone/>
              <a:defRPr sz="400"/>
            </a:lvl4pPr>
            <a:lvl5pPr marL="864291" indent="0">
              <a:buNone/>
              <a:defRPr sz="400"/>
            </a:lvl5pPr>
            <a:lvl6pPr marL="1080364" indent="0">
              <a:buNone/>
              <a:defRPr sz="400"/>
            </a:lvl6pPr>
            <a:lvl7pPr marL="1296436" indent="0">
              <a:buNone/>
              <a:defRPr sz="400"/>
            </a:lvl7pPr>
            <a:lvl8pPr marL="1512509" indent="0">
              <a:buNone/>
              <a:defRPr sz="400"/>
            </a:lvl8pPr>
            <a:lvl9pPr marL="1728582" indent="0">
              <a:buNone/>
              <a:defRPr sz="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4F8B-BBCD-4E46-8562-DC1315D51E70}" type="datetimeFigureOut">
              <a:rPr lang="de-DE" smtClean="0"/>
              <a:pPr/>
              <a:t>29.09.2023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9384-2DFF-0D4B-B8AF-30AD5350E12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810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97180" y="64845"/>
            <a:ext cx="5349240" cy="269875"/>
          </a:xfrm>
          <a:prstGeom prst="rect">
            <a:avLst/>
          </a:prstGeom>
        </p:spPr>
        <p:txBody>
          <a:bodyPr vert="horz" lIns="43215" tIns="21607" rIns="43215" bIns="21607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97180" y="377825"/>
            <a:ext cx="5349240" cy="1068630"/>
          </a:xfrm>
          <a:prstGeom prst="rect">
            <a:avLst/>
          </a:prstGeom>
        </p:spPr>
        <p:txBody>
          <a:bodyPr vert="horz" lIns="43215" tIns="21607" rIns="43215" bIns="21607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97180" y="1500805"/>
            <a:ext cx="1386840" cy="86210"/>
          </a:xfrm>
          <a:prstGeom prst="rect">
            <a:avLst/>
          </a:prstGeom>
        </p:spPr>
        <p:txBody>
          <a:bodyPr vert="horz" lIns="43215" tIns="21607" rIns="43215" bIns="21607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B4F8B-BBCD-4E46-8562-DC1315D51E70}" type="datetimeFigureOut">
              <a:rPr lang="de-DE" smtClean="0"/>
              <a:pPr/>
              <a:t>29.09.2023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030730" y="1500805"/>
            <a:ext cx="1882140" cy="86210"/>
          </a:xfrm>
          <a:prstGeom prst="rect">
            <a:avLst/>
          </a:prstGeom>
        </p:spPr>
        <p:txBody>
          <a:bodyPr vert="horz" lIns="43215" tIns="21607" rIns="43215" bIns="21607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259580" y="1500805"/>
            <a:ext cx="1386840" cy="86210"/>
          </a:xfrm>
          <a:prstGeom prst="rect">
            <a:avLst/>
          </a:prstGeom>
        </p:spPr>
        <p:txBody>
          <a:bodyPr vert="horz" lIns="43215" tIns="21607" rIns="43215" bIns="21607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D9384-2DFF-0D4B-B8AF-30AD5350E12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757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6073" rtl="0" eaLnBrk="1" latinLnBrk="0" hangingPunct="1">
        <a:spcBef>
          <a:spcPct val="0"/>
        </a:spcBef>
        <a:buNone/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55" indent="-162055" algn="l" defTabSz="216073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51118" indent="-135045" algn="l" defTabSz="216073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40182" indent="-108036" algn="l" defTabSz="21607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56255" indent="-108036" algn="l" defTabSz="216073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72327" indent="-108036" algn="l" defTabSz="216073" rtl="0" eaLnBrk="1" latinLnBrk="0" hangingPunct="1">
        <a:spcBef>
          <a:spcPct val="20000"/>
        </a:spcBef>
        <a:buFont typeface="Arial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400" indent="-108036" algn="l" defTabSz="216073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473" indent="-108036" algn="l" defTabSz="216073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545" indent="-108036" algn="l" defTabSz="216073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618" indent="-108036" algn="l" defTabSz="216073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1607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73" algn="l" defTabSz="21607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32145" algn="l" defTabSz="21607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48218" algn="l" defTabSz="21607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64291" algn="l" defTabSz="21607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364" algn="l" defTabSz="21607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436" algn="l" defTabSz="21607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509" algn="l" defTabSz="21607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582" algn="l" defTabSz="21607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354C1A1-048A-1CFF-565D-84E010A73A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7147" y="1187828"/>
            <a:ext cx="3131953" cy="347089"/>
          </a:xfrm>
        </p:spPr>
        <p:txBody>
          <a:bodyPr>
            <a:normAutofit fontScale="90000"/>
          </a:bodyPr>
          <a:lstStyle/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5642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6DBABC0A11064185ADD67F7B9DC0F4" ma:contentTypeVersion="13" ma:contentTypeDescription="Ein neues Dokument erstellen." ma:contentTypeScope="" ma:versionID="b2262bca8c0f727e174b448692fad18f">
  <xsd:schema xmlns:xsd="http://www.w3.org/2001/XMLSchema" xmlns:xs="http://www.w3.org/2001/XMLSchema" xmlns:p="http://schemas.microsoft.com/office/2006/metadata/properties" xmlns:ns2="56b47143-3464-4733-a877-73f55a490587" xmlns:ns3="b420f84b-8bc0-49c3-b775-f62d9637b505" targetNamespace="http://schemas.microsoft.com/office/2006/metadata/properties" ma:root="true" ma:fieldsID="f3eff911a926ec29ca2fc25b1e76ee7c" ns2:_="" ns3:_="">
    <xsd:import namespace="56b47143-3464-4733-a877-73f55a490587"/>
    <xsd:import namespace="b420f84b-8bc0-49c3-b775-f62d9637b5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b47143-3464-4733-a877-73f55a4905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ierungen" ma:readOnly="false" ma:fieldId="{5cf76f15-5ced-4ddc-b409-7134ff3c332f}" ma:taxonomyMulti="true" ma:sspId="a4d31faf-785b-4939-b406-ee3489dc38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0f84b-8bc0-49c3-b775-f62d9637b50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2a2783c-beb3-4d04-9f41-bed8ff9aa64e}" ma:internalName="TaxCatchAll" ma:showField="CatchAllData" ma:web="b420f84b-8bc0-49c3-b775-f62d9637b5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6b47143-3464-4733-a877-73f55a490587">
      <Terms xmlns="http://schemas.microsoft.com/office/infopath/2007/PartnerControls"/>
    </lcf76f155ced4ddcb4097134ff3c332f>
    <TaxCatchAll xmlns="b420f84b-8bc0-49c3-b775-f62d9637b50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CB35A3-FABA-4D8E-9B89-348B61C5B6F6}"/>
</file>

<file path=customXml/itemProps2.xml><?xml version="1.0" encoding="utf-8"?>
<ds:datastoreItem xmlns:ds="http://schemas.openxmlformats.org/officeDocument/2006/customXml" ds:itemID="{C8DFC367-F299-4811-A70E-936CA28817FF}">
  <ds:schemaRefs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7ee7391b-bc12-4785-a3d3-4339b32237f2"/>
    <ds:schemaRef ds:uri="59be9b6f-d3ee-44b6-b324-f99b8166f91c"/>
  </ds:schemaRefs>
</ds:datastoreItem>
</file>

<file path=customXml/itemProps3.xml><?xml version="1.0" encoding="utf-8"?>
<ds:datastoreItem xmlns:ds="http://schemas.openxmlformats.org/officeDocument/2006/customXml" ds:itemID="{846B16ED-89B7-481D-998D-A560256BA1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Benutzerdefiniert</PresentationFormat>
  <Paragraphs>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ptc Banner</dc:title>
  <dc:creator>Dennis;m.ritter@eitep.de</dc:creator>
  <cp:lastModifiedBy>Marian Ritter</cp:lastModifiedBy>
  <cp:revision>28</cp:revision>
  <dcterms:created xsi:type="dcterms:W3CDTF">2014-05-15T09:01:31Z</dcterms:created>
  <dcterms:modified xsi:type="dcterms:W3CDTF">2023-09-29T10:47:36Z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0x010100DC6DBABC0A11064185ADD67F7B9DC0F4</vt:lpwstr>
  </property>
  <property fmtid="{D5CDD505-2E9C-101B-9397-08002B2CF9AE}" pid="3" name="MediaServiceImageTags">
    <vt:lpwstr/>
  </property>
</Properties>
</file>